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0"/>
  </p:handoutMasterIdLst>
  <p:sldIdLst>
    <p:sldId id="549" r:id="rId3"/>
    <p:sldId id="443" r:id="rId4"/>
    <p:sldId id="519" r:id="rId6"/>
    <p:sldId id="520" r:id="rId7"/>
    <p:sldId id="528" r:id="rId8"/>
    <p:sldId id="358" r:id="rId9"/>
    <p:sldId id="422" r:id="rId10"/>
    <p:sldId id="521" r:id="rId11"/>
    <p:sldId id="522" r:id="rId12"/>
    <p:sldId id="387" r:id="rId13"/>
    <p:sldId id="524" r:id="rId14"/>
    <p:sldId id="523" r:id="rId15"/>
    <p:sldId id="389" r:id="rId16"/>
    <p:sldId id="421" r:id="rId17"/>
    <p:sldId id="526" r:id="rId18"/>
    <p:sldId id="529" r:id="rId19"/>
    <p:sldId id="425" r:id="rId20"/>
    <p:sldId id="391" r:id="rId21"/>
    <p:sldId id="435" r:id="rId22"/>
    <p:sldId id="390" r:id="rId23"/>
    <p:sldId id="423" r:id="rId24"/>
    <p:sldId id="483" r:id="rId25"/>
    <p:sldId id="574" r:id="rId26"/>
    <p:sldId id="439" r:id="rId27"/>
    <p:sldId id="434" r:id="rId28"/>
    <p:sldId id="52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EB35"/>
    <a:srgbClr val="F3031E"/>
    <a:srgbClr val="4A5960"/>
    <a:srgbClr val="F0DD45"/>
    <a:srgbClr val="C8CE7C"/>
    <a:srgbClr val="FF832B"/>
    <a:srgbClr val="B5BD70"/>
    <a:srgbClr val="F2DC8E"/>
    <a:srgbClr val="202020"/>
    <a:srgbClr val="172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 varScale="1">
        <p:scale>
          <a:sx n="108" d="100"/>
          <a:sy n="108" d="100"/>
        </p:scale>
        <p:origin x="-660" y="-78"/>
      </p:cViewPr>
      <p:guideLst>
        <p:guide orient="horz" pos="212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982EF-6D29-482D-B595-E657060E1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E2E59-1352-4F46-8DA2-FEE878BBA3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8ADE-B9A5-4BC7-A4AF-9167C5367D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media" Target="file:///G:\&#31069;&#31119;&#31062;&#22269;.avi" TargetMode="External"/><Relationship Id="rId4" Type="http://schemas.openxmlformats.org/officeDocument/2006/relationships/video" Target="file:///G:\&#31069;&#31119;&#31062;&#22269;.avi" TargetMode="Externa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media" Target="file:///G:\&#33521;&#27169;&#26519;&#20426;&#24503;.mp4" TargetMode="External"/><Relationship Id="rId4" Type="http://schemas.openxmlformats.org/officeDocument/2006/relationships/video" Target="file:///G:\&#33521;&#27169;&#26519;&#20426;&#24503;.mp4" TargetMode="Externa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2.jpeg"/><Relationship Id="rId7" Type="http://schemas.openxmlformats.org/officeDocument/2006/relationships/image" Target="../media/image41.jpe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jpeg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jpeg"/><Relationship Id="rId8" Type="http://schemas.openxmlformats.org/officeDocument/2006/relationships/image" Target="../media/image48.jpeg"/><Relationship Id="rId7" Type="http://schemas.openxmlformats.org/officeDocument/2006/relationships/image" Target="../media/image47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51.jpeg"/><Relationship Id="rId10" Type="http://schemas.openxmlformats.org/officeDocument/2006/relationships/image" Target="../media/image50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2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5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3800" y="4419600"/>
            <a:ext cx="291514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祝福祖国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28674" name="Picture 2" descr="http://img0.imgtn.bdimg.com/it/u=2198511255,4157602903&amp;fm=11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371600"/>
            <a:ext cx="5791200" cy="34747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0" y="19050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5G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是当前高科技的代名词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5G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速度更快，可实现人与物、物与物的互联互通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11" name="图片 10" descr="4o28b0625501ad13015501ad2bfc0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6930" y="288290"/>
            <a:ext cx="8317230" cy="6281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1026" name="Picture 2" descr="https://gss2.bdstatic.com/9fo3dSag_xI4khGkpoWK1HF6hhy/baike/c0%3Dbaike80%2C5%2C5%2C80%2C26/sign=f7484fb0902397ddc274905638ebd9d2/d31b0ef41bd5ad6e4fb412bd80cb39dbb6fd3c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057400"/>
            <a:ext cx="3653425" cy="2667000"/>
          </a:xfrm>
          <a:prstGeom prst="rect">
            <a:avLst/>
          </a:prstGeom>
          <a:noFill/>
        </p:spPr>
      </p:pic>
      <p:pic>
        <p:nvPicPr>
          <p:cNvPr id="6" name="Picture 4" descr="俯瞰钓鱼岛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04800"/>
            <a:ext cx="3584483" cy="2743200"/>
          </a:xfrm>
          <a:prstGeom prst="rect">
            <a:avLst/>
          </a:prstGeom>
          <a:noFill/>
        </p:spPr>
      </p:pic>
      <p:pic>
        <p:nvPicPr>
          <p:cNvPr id="7" name="Picture 4" descr="184ff551f8cfa301377abe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295400"/>
            <a:ext cx="2667000" cy="4784163"/>
          </a:xfrm>
          <a:prstGeom prst="rect">
            <a:avLst/>
          </a:prstGeom>
          <a:noFill/>
        </p:spPr>
      </p:pic>
      <p:pic>
        <p:nvPicPr>
          <p:cNvPr id="8" name="Picture 2" descr="https://timgsa.baidu.com/timg?image&amp;quality=80&amp;size=b9999_10000&amp;sec=1550500563142&amp;di=bd9dae4f200ac8e426808ef188e1fdd5&amp;imgtype=0&amp;src=http%3A%2F%2Fs9.sinaimg.cn%2Fmw690%2F001yybhBzy6PPVaOpHa08%266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3352800"/>
            <a:ext cx="2332357" cy="266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61442" name="Picture 2" descr="https://timgsa.baidu.com/timg?image&amp;quality=80&amp;size=b9999_10000&amp;sec=1550501326026&amp;di=841574c7f2aa85fb54a0150d952427db&amp;imgtype=0&amp;src=http%3A%2F%2Fwww.rmzxb.com.cn%2Fupload%2Fresources%2Fimage%2F2015%2F08%2F21%2F108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5320" y="635"/>
            <a:ext cx="4659630" cy="2441575"/>
          </a:xfrm>
          <a:prstGeom prst="rect">
            <a:avLst/>
          </a:prstGeom>
          <a:noFill/>
        </p:spPr>
      </p:pic>
      <p:pic>
        <p:nvPicPr>
          <p:cNvPr id="23554" name="Picture 2" descr="https://timgsa.baidu.com/timg?image&amp;quality=80&amp;size=b9999_10000&amp;sec=1556768104594&amp;di=f21656d7262fa7aaa09e2b981e8c72c9&amp;imgtype=0&amp;src=http%3A%2F%2Ftc.sinaimg.cn%2Fmaxwidth.800%2Ftc.service.weibo.com%2Fp1_pstatp_com%2F9dcc881c11a4847d2cf613868731554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5965" y="0"/>
            <a:ext cx="4605655" cy="2442210"/>
          </a:xfrm>
          <a:prstGeom prst="rect">
            <a:avLst/>
          </a:prstGeom>
          <a:noFill/>
        </p:spPr>
      </p:pic>
      <p:pic>
        <p:nvPicPr>
          <p:cNvPr id="23556" name="Picture 4" descr="https://timgsa.baidu.com/timg?image&amp;quality=80&amp;size=b9999_10000&amp;sec=1556768330346&amp;di=877185608f0217f0edc505162a1e296d&amp;imgtype=0&amp;src=http%3A%2F%2Fwww.taiwan.cn%2Fplzhx%2Fjshlw%2F201609%2FW0201609295647681009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5320" y="3124200"/>
            <a:ext cx="4658995" cy="2526665"/>
          </a:xfrm>
          <a:prstGeom prst="rect">
            <a:avLst/>
          </a:prstGeom>
          <a:noFill/>
        </p:spPr>
      </p:pic>
      <p:pic>
        <p:nvPicPr>
          <p:cNvPr id="23558" name="Picture 6" descr="https://timgsa.baidu.com/timg?image&amp;quality=80&amp;size=b9999_10000&amp;sec=1556768465018&amp;di=a6f8d6159108ebb4c3e04b0c35bec8a0&amp;imgtype=0&amp;src=http%3A%2F%2Fimg3.itiexue.net%2F2937%2F293741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5965" y="3124200"/>
            <a:ext cx="4605655" cy="25266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21280" y="2590800"/>
            <a:ext cx="2362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陆军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160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2590800"/>
            <a:ext cx="2514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空军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8785" y="5795010"/>
            <a:ext cx="2004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海军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12810" y="5795010"/>
            <a:ext cx="1485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火箭军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86200" y="2819400"/>
            <a:ext cx="5440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 dirty="0">
                <a:solidFill>
                  <a:srgbClr val="FF0000"/>
                </a:solidFill>
              </a:rPr>
              <a:t>二、我和我的祖国</a:t>
            </a:r>
            <a:endParaRPr lang="zh-CN" altLang="zh-CN" sz="4400" b="1" dirty="0">
              <a:solidFill>
                <a:srgbClr val="FF0000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4762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1026" name="Picture 2" descr="https://timgsa.baidu.com/timg?image&amp;quality=80&amp;size=b9999_10000&amp;sec=1556765969214&amp;di=23ec95cd89b8c5fc077da0f94217ab55&amp;imgtype=0&amp;src=http%3A%2F%2Fs9.sinaimg.cn%2Fmw690%2F003vWxrRzy7rsvcEm7e38%266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066800"/>
            <a:ext cx="6572250" cy="4105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762000"/>
            <a:ext cx="632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张思德           董存瑞            黄继光            邱少云             雷锋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52578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苏宁               李向群            杨业功            林俊德             张超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828800"/>
            <a:ext cx="960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5400" b="1" dirty="0" smtClean="0"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毁一个英雄，就是毁一段历史</a:t>
            </a:r>
            <a:r>
              <a:rPr lang="en-US" altLang="zh-CN" sz="5400" b="1" dirty="0" smtClean="0"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;</a:t>
            </a:r>
            <a:r>
              <a:rPr lang="zh-CN" altLang="zh-CN" sz="5400" b="1" dirty="0" smtClean="0"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毁一段历史，就是毁一种精神</a:t>
            </a:r>
            <a:r>
              <a:rPr lang="en-US" altLang="zh-CN" sz="5400" b="1" dirty="0" smtClean="0"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;</a:t>
            </a:r>
            <a:r>
              <a:rPr lang="zh-CN" altLang="zh-CN" sz="5400" b="1" dirty="0" smtClean="0"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毁一种精神，就是毁一个民族。</a:t>
            </a:r>
            <a:endParaRPr lang="zh-CN" altLang="en-US" sz="5400" b="1" dirty="0"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6" name="英模林俊德.mp4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8755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6" name="Picture 4" descr="https://timgsa.baidu.com/timg?image&amp;quality=80&amp;size=b9999_10000&amp;sec=1550502883737&amp;di=a97ed315ad307f40f959dc346b8d3dae&amp;imgtype=0&amp;src=http%3A%2F%2Fztd00.photos.bdimg.com%2Fztd%2Fw%3D700%3Bq%3D50%2Fsign%3Df764a50bacc27d1ea52639c42beedc53%2F8644ebf81a4c510ffaa2f5b56859252dd42aa5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04800"/>
            <a:ext cx="3962400" cy="3095625"/>
          </a:xfrm>
          <a:prstGeom prst="rect">
            <a:avLst/>
          </a:prstGeom>
          <a:noFill/>
        </p:spPr>
      </p:pic>
      <p:pic>
        <p:nvPicPr>
          <p:cNvPr id="7" name="Picture 6" descr="https://ss0.bdstatic.com/70cFuHSh_Q1YnxGkpoWK1HF6hhy/it/u=2263989553,571786077&amp;fm=26&amp;gp=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606165"/>
            <a:ext cx="4610100" cy="3070328"/>
          </a:xfrm>
          <a:prstGeom prst="rect">
            <a:avLst/>
          </a:prstGeom>
          <a:noFill/>
        </p:spPr>
      </p:pic>
      <p:pic>
        <p:nvPicPr>
          <p:cNvPr id="8" name="图片 7" descr="雪 (5)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3657600"/>
            <a:ext cx="2945706" cy="3200400"/>
          </a:xfrm>
          <a:prstGeom prst="rect">
            <a:avLst/>
          </a:prstGeom>
        </p:spPr>
      </p:pic>
      <p:pic>
        <p:nvPicPr>
          <p:cNvPr id="2050" name="Picture 2" descr="C:\Users\ADMINI~1\AppData\Local\Temp\WeChat Files\0d579f3863a2de6e63e64b719e248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381000"/>
            <a:ext cx="4229739" cy="274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3" name="图片 2" descr="手 (1)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3429000"/>
            <a:ext cx="4580651" cy="1981200"/>
          </a:xfrm>
          <a:prstGeom prst="rect">
            <a:avLst/>
          </a:prstGeom>
        </p:spPr>
      </p:pic>
      <p:pic>
        <p:nvPicPr>
          <p:cNvPr id="6" name="图片 5" descr="手 (5)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3429000"/>
            <a:ext cx="5017889" cy="2057400"/>
          </a:xfrm>
          <a:prstGeom prst="rect">
            <a:avLst/>
          </a:prstGeom>
        </p:spPr>
      </p:pic>
      <p:pic>
        <p:nvPicPr>
          <p:cNvPr id="7" name="图片 6" descr="手 (6)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1295400"/>
            <a:ext cx="4328521" cy="1828800"/>
          </a:xfrm>
          <a:prstGeom prst="rect">
            <a:avLst/>
          </a:prstGeom>
        </p:spPr>
      </p:pic>
      <p:pic>
        <p:nvPicPr>
          <p:cNvPr id="8" name="图片 7" descr="手 (2)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1295400"/>
            <a:ext cx="4381500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6800"/>
            <a:ext cx="2771838" cy="45212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088"/>
            <a:ext cx="12192000" cy="256391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53" y="-302589"/>
            <a:ext cx="5355771" cy="237813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516505" y="1099820"/>
            <a:ext cx="4711700" cy="2310130"/>
            <a:chOff x="3963" y="1732"/>
            <a:chExt cx="7420" cy="3638"/>
          </a:xfrm>
        </p:grpSpPr>
        <p:sp>
          <p:nvSpPr>
            <p:cNvPr id="40" name="文本框 3"/>
            <p:cNvSpPr>
              <a:spLocks noChangeArrowheads="1"/>
            </p:cNvSpPr>
            <p:nvPr/>
          </p:nvSpPr>
          <p:spPr bwMode="auto">
            <a:xfrm>
              <a:off x="3963" y="2163"/>
              <a:ext cx="1021" cy="23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algn="ctr"/>
              <a:r>
                <a:rPr lang="zh-CN" altLang="en-US" sz="9600" dirty="0">
                  <a:ln>
                    <a:solidFill>
                      <a:schemeClr val="tx1"/>
                    </a:solidFill>
                  </a:ln>
                  <a:gradFill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lin ang="5400000" scaled="0"/>
                  </a:gradFill>
                  <a:effectLst>
                    <a:outerShdw blurRad="292100" dist="38100" dir="2700000" sx="93000" sy="93000" algn="tl" rotWithShape="0">
                      <a:prstClr val="black">
                        <a:alpha val="0"/>
                      </a:prst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  <a:sym typeface="微软雅黑" panose="020B0503020204020204" pitchFamily="34" charset="-122"/>
                </a:rPr>
                <a:t>军</a:t>
              </a:r>
              <a:endParaRPr lang="zh-CN" altLang="en-US" sz="96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0"/>
                </a:gradFill>
                <a:effectLst>
                  <a:outerShdw blurRad="292100" dist="38100" dir="2700000" sx="93000" sy="93000" algn="tl" rotWithShape="0">
                    <a:prstClr val="black">
                      <a:alpha val="0"/>
                    </a:prst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文本框 3"/>
            <p:cNvSpPr>
              <a:spLocks noChangeArrowheads="1"/>
            </p:cNvSpPr>
            <p:nvPr/>
          </p:nvSpPr>
          <p:spPr bwMode="auto">
            <a:xfrm>
              <a:off x="6087" y="2990"/>
              <a:ext cx="1021" cy="23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algn="ctr"/>
              <a:r>
                <a:rPr lang="zh-CN" altLang="en-US" sz="9600" dirty="0" smtClean="0">
                  <a:ln>
                    <a:solidFill>
                      <a:schemeClr val="tx1"/>
                    </a:solidFill>
                  </a:ln>
                  <a:gradFill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lin ang="5400000" scaled="0"/>
                  </a:gradFill>
                  <a:effectLst>
                    <a:outerShdw blurRad="292100" dist="38100" dir="2700000" sx="93000" sy="93000" algn="tl" rotWithShape="0">
                      <a:prstClr val="black">
                        <a:alpha val="0"/>
                      </a:prst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  <a:sym typeface="微软雅黑" panose="020B0503020204020204" pitchFamily="34" charset="-122"/>
                </a:rPr>
                <a:t>事</a:t>
              </a:r>
              <a:endParaRPr lang="zh-CN" altLang="en-US" sz="96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0"/>
                </a:gradFill>
                <a:effectLst>
                  <a:outerShdw blurRad="292100" dist="38100" dir="2700000" sx="93000" sy="93000" algn="tl" rotWithShape="0">
                    <a:prstClr val="black">
                      <a:alpha val="0"/>
                    </a:prst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文本框 3"/>
            <p:cNvSpPr>
              <a:spLocks noChangeArrowheads="1"/>
            </p:cNvSpPr>
            <p:nvPr/>
          </p:nvSpPr>
          <p:spPr bwMode="auto">
            <a:xfrm>
              <a:off x="8153" y="1732"/>
              <a:ext cx="1021" cy="23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algn="ctr"/>
              <a:r>
                <a:rPr lang="zh-CN" altLang="en-US" sz="9600" dirty="0">
                  <a:ln>
                    <a:solidFill>
                      <a:schemeClr val="tx1"/>
                    </a:solidFill>
                  </a:ln>
                  <a:gradFill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lin ang="5400000" scaled="0"/>
                  </a:gradFill>
                  <a:effectLst>
                    <a:outerShdw blurRad="292100" dist="38100" dir="2700000" sx="93000" sy="93000" algn="tl" rotWithShape="0">
                      <a:prstClr val="black">
                        <a:alpha val="0"/>
                      </a:prst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  <a:sym typeface="微软雅黑" panose="020B0503020204020204" pitchFamily="34" charset="-122"/>
                </a:rPr>
                <a:t>素</a:t>
              </a:r>
              <a:endParaRPr lang="zh-CN" altLang="en-US" sz="96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0"/>
                </a:gradFill>
                <a:effectLst>
                  <a:outerShdw blurRad="292100" dist="38100" dir="2700000" sx="93000" sy="93000" algn="tl" rotWithShape="0">
                    <a:prstClr val="black">
                      <a:alpha val="0"/>
                    </a:prst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文本框 3"/>
            <p:cNvSpPr>
              <a:spLocks noChangeArrowheads="1"/>
            </p:cNvSpPr>
            <p:nvPr/>
          </p:nvSpPr>
          <p:spPr bwMode="auto">
            <a:xfrm>
              <a:off x="10363" y="2687"/>
              <a:ext cx="1021" cy="23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algn="ctr"/>
              <a:r>
                <a:rPr lang="zh-CN" altLang="en-US" sz="9600" dirty="0">
                  <a:ln>
                    <a:solidFill>
                      <a:schemeClr val="tx1"/>
                    </a:solidFill>
                  </a:ln>
                  <a:gradFill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lin ang="5400000" scaled="0"/>
                  </a:gradFill>
                  <a:effectLst>
                    <a:outerShdw blurRad="292100" dist="38100" dir="2700000" sx="93000" sy="93000" algn="tl" rotWithShape="0">
                      <a:prstClr val="black">
                        <a:alpha val="0"/>
                      </a:prst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  <a:sym typeface="微软雅黑" panose="020B0503020204020204" pitchFamily="34" charset="-122"/>
                </a:rPr>
                <a:t>养</a:t>
              </a:r>
              <a:endParaRPr lang="zh-CN" altLang="en-US" sz="96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0"/>
                </a:gradFill>
                <a:effectLst>
                  <a:outerShdw blurRad="292100" dist="38100" dir="2700000" sx="93000" sy="93000" algn="tl" rotWithShape="0">
                    <a:prstClr val="black">
                      <a:alpha val="0"/>
                    </a:prst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900" y="-585775"/>
            <a:ext cx="4688781" cy="238053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6421936" y="3733800"/>
            <a:ext cx="4529661" cy="1905001"/>
            <a:chOff x="3824677" y="3583817"/>
            <a:chExt cx="3269308" cy="895459"/>
          </a:xfrm>
        </p:grpSpPr>
        <p:sp>
          <p:nvSpPr>
            <p:cNvPr id="25" name="TextBox 29"/>
            <p:cNvSpPr txBox="1"/>
            <p:nvPr/>
          </p:nvSpPr>
          <p:spPr>
            <a:xfrm>
              <a:off x="3824677" y="4140722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600" spc="4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3864420" y="3583817"/>
              <a:ext cx="3229565" cy="303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 </a:t>
              </a:r>
              <a:r>
                <a:rPr lang="en-US" altLang="zh-CN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—— </a:t>
              </a:r>
              <a:r>
                <a:rPr lang="zh-CN" alt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乐于奉献</a:t>
              </a:r>
              <a:endParaRPr lang="zh-CN" altLang="en-U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>
            <a:off x="4130952" y="4371192"/>
            <a:ext cx="813486" cy="0"/>
          </a:xfrm>
          <a:prstGeom prst="line">
            <a:avLst/>
          </a:prstGeom>
          <a:noFill/>
          <a:ln w="6350" algn="ctr">
            <a:solidFill>
              <a:srgbClr val="9B0D13"/>
            </a:solidFill>
            <a:prstDash val="dash"/>
            <a:rou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9"/>
          <p:cNvCxnSpPr>
            <a:cxnSpLocks noChangeShapeType="1"/>
          </p:cNvCxnSpPr>
          <p:nvPr/>
        </p:nvCxnSpPr>
        <p:spPr bwMode="auto">
          <a:xfrm>
            <a:off x="6763046" y="4378956"/>
            <a:ext cx="791253" cy="0"/>
          </a:xfrm>
          <a:prstGeom prst="line">
            <a:avLst/>
          </a:prstGeom>
          <a:noFill/>
          <a:ln w="6350" algn="ctr">
            <a:solidFill>
              <a:srgbClr val="9B0D13"/>
            </a:solidFill>
            <a:prstDash val="dash"/>
            <a:rou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文本框 8"/>
          <p:cNvSpPr txBox="1"/>
          <p:nvPr/>
        </p:nvSpPr>
        <p:spPr>
          <a:xfrm>
            <a:off x="2091357" y="4550732"/>
            <a:ext cx="7754247" cy="553949"/>
          </a:xfrm>
          <a:prstGeom prst="rect">
            <a:avLst/>
          </a:prstGeom>
          <a:noFill/>
        </p:spPr>
        <p:txBody>
          <a:bodyPr wrap="square" lIns="121873" tIns="60936" rIns="121873" bIns="6093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kern="0" spc="300" dirty="0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主讲人：杨晓文</a:t>
            </a:r>
            <a:endParaRPr lang="zh-CN" altLang="en-US" sz="2800" kern="0" spc="300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62466" name="Picture 2" descr="https://timgsa.baidu.com/timg?image&amp;quality=80&amp;size=b9999_10000&amp;sec=1550501751805&amp;di=1bd2f1c460c18b1e47994dbd411a1824&amp;imgtype=0&amp;src=http%3A%2F%2Fimg1.cache.netease.com%2Fcatchpic%2F5%2F57%2F578DA4350AE055CDE47EEBA246D4C5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609600"/>
            <a:ext cx="3413760" cy="2133600"/>
          </a:xfrm>
          <a:prstGeom prst="rect">
            <a:avLst/>
          </a:prstGeom>
          <a:noFill/>
        </p:spPr>
      </p:pic>
      <p:pic>
        <p:nvPicPr>
          <p:cNvPr id="62468" name="Picture 4" descr="https://timgsa.baidu.com/timg?image&amp;quality=80&amp;size=b9999_10000&amp;sec=1550501751804&amp;di=2fc2a51aeb0077d3a86d51468e514bb6&amp;imgtype=0&amp;src=http%3A%2F%2Fhlj.chinadaily.com.cn%2Fimg%2Fattachement%2Fjpg%2Fsite1%2F20180124%2F509a4c2df47e1bd263fb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352800"/>
            <a:ext cx="3810000" cy="2540000"/>
          </a:xfrm>
          <a:prstGeom prst="rect">
            <a:avLst/>
          </a:prstGeom>
          <a:noFill/>
        </p:spPr>
      </p:pic>
      <p:pic>
        <p:nvPicPr>
          <p:cNvPr id="62470" name="Picture 6" descr="https://timgsa.baidu.com/timg?image&amp;quality=80&amp;size=b9999_10000&amp;sec=1550501866130&amp;di=a11b5357b3689fc269f944c508eba8b4&amp;imgtype=0&amp;src=http%3A%2F%2Ffiles.js7tv.cn%2Fwww%2Fimages%2F2018-06%2F14%2F1528966967587650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609600"/>
            <a:ext cx="3430806" cy="2286000"/>
          </a:xfrm>
          <a:prstGeom prst="rect">
            <a:avLst/>
          </a:prstGeom>
          <a:noFill/>
        </p:spPr>
      </p:pic>
      <p:pic>
        <p:nvPicPr>
          <p:cNvPr id="62472" name="Picture 8" descr="https://timgsa.baidu.com/timg?image&amp;quality=80&amp;size=b9999_10000&amp;sec=1550501943689&amp;di=b8f8478eced6a8b5c4711be229a7ffd6&amp;imgtype=0&amp;src=http%3A%2F%2Fnews.k618.cn%2Fspecial%2Fzjrxbg%2Ftptt%2F201809%2FW0201809195593867831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3429000"/>
            <a:ext cx="3352800" cy="2236292"/>
          </a:xfrm>
          <a:prstGeom prst="rect">
            <a:avLst/>
          </a:prstGeom>
          <a:noFill/>
        </p:spPr>
      </p:pic>
      <p:pic>
        <p:nvPicPr>
          <p:cNvPr id="11" name="图片 10" descr="巡逻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86800" y="609601"/>
            <a:ext cx="2895600" cy="2285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43250" y="2861310"/>
            <a:ext cx="59505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 dirty="0" smtClean="0">
                <a:solidFill>
                  <a:srgbClr val="FF0000"/>
                </a:solidFill>
              </a:rPr>
              <a:t>我</a:t>
            </a:r>
            <a:r>
              <a:rPr lang="zh-CN" altLang="zh-CN" sz="4400" b="1" dirty="0">
                <a:solidFill>
                  <a:srgbClr val="FF0000"/>
                </a:solidFill>
              </a:rPr>
              <a:t>的人</a:t>
            </a:r>
            <a:r>
              <a:rPr lang="zh-CN" altLang="zh-CN" sz="4400" b="1" dirty="0" smtClean="0">
                <a:solidFill>
                  <a:srgbClr val="FF0000"/>
                </a:solidFill>
              </a:rPr>
              <a:t>生我</a:t>
            </a:r>
            <a:r>
              <a:rPr lang="zh-CN" altLang="zh-CN" sz="4400" b="1" dirty="0">
                <a:solidFill>
                  <a:srgbClr val="FF0000"/>
                </a:solidFill>
              </a:rPr>
              <a:t>做主</a:t>
            </a:r>
            <a:endParaRPr lang="zh-CN" altLang="zh-CN" sz="4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timgsa.baidu.com/timg?image&amp;quality=80&amp;size=b9999_10000&amp;sec=1556772019352&amp;di=243988e3c92286f8b8f755788eb562c9&amp;imgtype=0&amp;src=http%3A%2F%2Fjiazuo.cc%2Fuser-upload%2F327768%2Ffacephoto%2F1349781.jpg%3Frdm%3Dwubq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838200"/>
            <a:ext cx="4000500" cy="20193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17409" name="Picture 1" descr="F:\新建文件夹\IMG_49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8650" y="304800"/>
            <a:ext cx="3943350" cy="2743200"/>
          </a:xfrm>
          <a:prstGeom prst="rect">
            <a:avLst/>
          </a:prstGeom>
          <a:noFill/>
        </p:spPr>
      </p:pic>
      <p:pic>
        <p:nvPicPr>
          <p:cNvPr id="17411" name="Picture 3" descr="F:\新建文件夹\IMG_8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657600"/>
            <a:ext cx="2857500" cy="1905000"/>
          </a:xfrm>
          <a:prstGeom prst="rect">
            <a:avLst/>
          </a:prstGeom>
          <a:noFill/>
        </p:spPr>
      </p:pic>
      <p:pic>
        <p:nvPicPr>
          <p:cNvPr id="17412" name="Picture 4" descr="F:\个人资料\杨晓文网页照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0" y="3657600"/>
            <a:ext cx="2514600" cy="1885950"/>
          </a:xfrm>
          <a:prstGeom prst="rect">
            <a:avLst/>
          </a:prstGeom>
          <a:noFill/>
        </p:spPr>
      </p:pic>
      <p:pic>
        <p:nvPicPr>
          <p:cNvPr id="11" name="图片 10" descr="微信图片_201905021732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7708900" y="3340100"/>
            <a:ext cx="1905000" cy="2540000"/>
          </a:xfrm>
          <a:prstGeom prst="rect">
            <a:avLst/>
          </a:prstGeom>
        </p:spPr>
      </p:pic>
      <p:pic>
        <p:nvPicPr>
          <p:cNvPr id="2" name="Picture 2" descr="C:\Users\ADMINI~1\AppData\Local\Temp\WeChat Files\776fdfb4117f5d140558b2121e48df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9515" y="304800"/>
            <a:ext cx="3049096" cy="2743200"/>
          </a:xfrm>
          <a:prstGeom prst="rect">
            <a:avLst/>
          </a:prstGeom>
          <a:noFill/>
        </p:spPr>
      </p:pic>
      <p:pic>
        <p:nvPicPr>
          <p:cNvPr id="3" name="图片 2" descr="IMG_984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" y="3657600"/>
            <a:ext cx="2856664" cy="1905000"/>
          </a:xfrm>
          <a:prstGeom prst="rect">
            <a:avLst/>
          </a:prstGeom>
        </p:spPr>
      </p:pic>
      <p:pic>
        <p:nvPicPr>
          <p:cNvPr id="13" name="Picture 2" descr="F:\兰巴拉照片\100_759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304800"/>
            <a:ext cx="3657600" cy="2743200"/>
          </a:xfrm>
          <a:prstGeom prst="rect">
            <a:avLst/>
          </a:prstGeom>
          <a:noFill/>
        </p:spPr>
      </p:pic>
      <p:pic>
        <p:nvPicPr>
          <p:cNvPr id="2050" name="Picture 2" descr="F:\国旗老阿妈\P103086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3657600"/>
            <a:ext cx="2854476" cy="190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990600"/>
            <a:ext cx="309880" cy="1353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90000"/>
              </a:spcBef>
            </a:pPr>
            <a:endParaRPr lang="en-US" altLang="zh-CN" sz="2800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华文行楷" pitchFamily="2" charset="-122"/>
            </a:endParaRPr>
          </a:p>
          <a:p>
            <a:endParaRPr lang="zh-CN" altLang="en-US" sz="5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82205" y="425450"/>
            <a:ext cx="4275455" cy="28359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10800000" flipV="1">
            <a:off x="1336675" y="2343785"/>
            <a:ext cx="73183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华文行楷" pitchFamily="2" charset="-122"/>
              </a:rPr>
              <a:t>树立信心</a:t>
            </a:r>
            <a:endParaRPr lang="zh-CN" altLang="en-US" sz="360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华文行楷" pitchFamily="2" charset="-122"/>
            </a:endParaRPr>
          </a:p>
          <a:p>
            <a:endParaRPr lang="zh-CN" altLang="en-US" sz="360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华文行楷" pitchFamily="2" charset="-122"/>
            </a:endParaRPr>
          </a:p>
          <a:p>
            <a:r>
              <a:rPr lang="en-US" altLang="zh-CN" sz="36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华文行楷" pitchFamily="2" charset="-122"/>
              </a:rPr>
              <a:t>         ——</a:t>
            </a:r>
            <a:r>
              <a:rPr lang="zh-CN" altLang="en-US" sz="36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华文行楷" pitchFamily="2" charset="-122"/>
              </a:rPr>
              <a:t>努力做最好的自己！</a:t>
            </a:r>
            <a:endParaRPr lang="zh-CN" altLang="en-US" sz="360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华文行楷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990600"/>
            <a:ext cx="7650480" cy="5443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90000"/>
              </a:spcBef>
            </a:pPr>
            <a:endParaRPr lang="en-US" altLang="zh-CN" sz="2800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华文行楷" pitchFamily="2" charset="-122"/>
            </a:endParaRPr>
          </a:p>
          <a:p>
            <a:pPr>
              <a:spcBef>
                <a:spcPct val="90000"/>
              </a:spcBef>
            </a:pPr>
            <a:r>
              <a:rPr lang="zh-CN" altLang="en-US" sz="2800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华文行楷" pitchFamily="2" charset="-122"/>
              </a:rPr>
              <a:t>当我们确立了人生目标，就不会无所事事</a:t>
            </a:r>
            <a:endParaRPr lang="zh-CN" altLang="en-US" sz="2800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华文行楷" pitchFamily="2" charset="-122"/>
            </a:endParaRPr>
          </a:p>
          <a:p>
            <a:pPr>
              <a:spcBef>
                <a:spcPct val="90000"/>
              </a:spcBef>
            </a:pPr>
            <a:r>
              <a:rPr lang="zh-CN" altLang="en-US" sz="2800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华文行楷" pitchFamily="2" charset="-122"/>
              </a:rPr>
              <a:t>当我们每个人都在努力做事，你就是在为国家和</a:t>
            </a:r>
            <a:endParaRPr lang="en-US" altLang="zh-CN" sz="2800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华文行楷" pitchFamily="2" charset="-122"/>
            </a:endParaRPr>
          </a:p>
          <a:p>
            <a:pPr>
              <a:spcBef>
                <a:spcPct val="90000"/>
              </a:spcBef>
            </a:pPr>
            <a:r>
              <a:rPr lang="zh-CN" altLang="en-US" sz="2800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华文行楷" pitchFamily="2" charset="-122"/>
              </a:rPr>
              <a:t>自己的家人而奉献</a:t>
            </a:r>
            <a:endParaRPr lang="en-US" altLang="zh-CN" sz="2800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华文行楷" pitchFamily="2" charset="-122"/>
            </a:endParaRPr>
          </a:p>
          <a:p>
            <a:pPr>
              <a:spcBef>
                <a:spcPct val="90000"/>
              </a:spcBef>
            </a:pPr>
            <a:r>
              <a:rPr lang="zh-CN" altLang="en-US" sz="2800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华文行楷" pitchFamily="2" charset="-122"/>
              </a:rPr>
              <a:t>当我们在奉献国家、民族和家人的同时，</a:t>
            </a:r>
            <a:endParaRPr lang="en-US" altLang="zh-CN" sz="2800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华文行楷" pitchFamily="2" charset="-122"/>
            </a:endParaRPr>
          </a:p>
          <a:p>
            <a:pPr>
              <a:spcBef>
                <a:spcPct val="90000"/>
              </a:spcBef>
            </a:pPr>
            <a:r>
              <a:rPr lang="zh-CN" altLang="en-US" sz="2800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华文行楷" pitchFamily="2" charset="-122"/>
              </a:rPr>
              <a:t>我们也在成就着自己的人生</a:t>
            </a:r>
            <a:endParaRPr lang="zh-CN" altLang="en-US" sz="2800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华文行楷" pitchFamily="2" charset="-122"/>
            </a:endParaRPr>
          </a:p>
          <a:p>
            <a:endParaRPr lang="zh-CN" altLang="en-US" sz="5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57600" y="449580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/>
            <a:r>
              <a:rPr lang="zh-CN" altLang="en-US" sz="3600" b="0" dirty="0" smtClean="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幸福是奋斗出来的！</a:t>
            </a:r>
            <a:endParaRPr lang="zh-CN" altLang="en-US" sz="3600" b="0" dirty="0">
              <a:solidFill>
                <a:srgbClr val="FF0000"/>
              </a:solidFill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u=1450744524,1782364576&amp;fm=26&amp;g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95400"/>
            <a:ext cx="37528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981200"/>
            <a:ext cx="50321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人生追梦无止境</a:t>
            </a:r>
            <a:endParaRPr lang="en-US" altLang="zh-CN" sz="5400" b="1" dirty="0" smtClean="0">
              <a:solidFill>
                <a:srgbClr val="FF0000"/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  <a:p>
            <a:r>
              <a:rPr lang="zh-CN" altLang="en-US" sz="5400" b="1" dirty="0" smtClean="0">
                <a:solidFill>
                  <a:srgbClr val="FF0000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世间成事出艰辛</a:t>
            </a:r>
            <a:endParaRPr lang="zh-CN" altLang="en-US" sz="5400" b="1" dirty="0">
              <a:solidFill>
                <a:srgbClr val="FF0000"/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5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33801" y="2057400"/>
            <a:ext cx="3200399" cy="98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5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33800" y="3200400"/>
            <a:ext cx="2566010" cy="84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5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4419600"/>
            <a:ext cx="291514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11" name="图片 10" descr="timgCAKEHP6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914400"/>
            <a:ext cx="5575300" cy="502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48800" y="1676400"/>
            <a:ext cx="152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35EB3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宝贝，如果你还活着，一定要记住我爱你</a:t>
            </a:r>
            <a:endParaRPr lang="zh-CN" altLang="en-US" sz="2800" b="1" dirty="0">
              <a:solidFill>
                <a:srgbClr val="35EB3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5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33801" y="2057400"/>
            <a:ext cx="3200399" cy="98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5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33800" y="3200400"/>
            <a:ext cx="2566010" cy="84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5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4419600"/>
            <a:ext cx="291514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1026" name="Picture 2" descr="https://timgsa.baidu.com/timg?image&amp;quality=80&amp;size=b9999_10000&amp;sec=1556721481750&amp;di=13a0dafcd5d78619230d0ab6fdbfade7&amp;imgtype=0&amp;src=http%3A%2F%2F5b0988e595225.cdn.sohucs.com%2Fimages%2F20180113%2F75fdee51815b4f1e9d1ea46f0436462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1371600"/>
            <a:ext cx="5162550" cy="38290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458200" y="1447800"/>
            <a:ext cx="1046440" cy="32807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35EB3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爱自己的孩子是天性</a:t>
            </a:r>
            <a:endParaRPr lang="en-US" altLang="zh-CN" sz="2800" b="1" dirty="0" smtClean="0">
              <a:solidFill>
                <a:srgbClr val="35EB3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35EB3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爱别人的孩子是神圣</a:t>
            </a:r>
            <a:endParaRPr lang="zh-CN" altLang="en-US" sz="2800" b="1" dirty="0" smtClean="0">
              <a:solidFill>
                <a:srgbClr val="35EB3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5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1600200"/>
            <a:ext cx="754379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800" b="1" spc="300" dirty="0" smtClean="0">
                <a:solidFill>
                  <a:srgbClr val="35EB35"/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  奉献，源自于心中有爱，更是一种责任和担当。</a:t>
            </a:r>
            <a:endParaRPr lang="zh-CN" altLang="en-US" sz="4800" b="1" spc="300" dirty="0">
              <a:solidFill>
                <a:srgbClr val="35EB35"/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  <p:sp>
        <p:nvSpPr>
          <p:cNvPr id="15" name="文本框 15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33800" y="3200400"/>
            <a:ext cx="2566010" cy="84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5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4419600"/>
            <a:ext cx="291514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33600"/>
            <a:ext cx="578288" cy="657327"/>
          </a:xfrm>
          <a:prstGeom prst="rect">
            <a:avLst/>
          </a:prstGeom>
        </p:spPr>
      </p:pic>
      <p:sp>
        <p:nvSpPr>
          <p:cNvPr id="14" name="文本框 15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3801" y="2057400"/>
            <a:ext cx="3200399" cy="98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我的祖国我的家</a:t>
            </a: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5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3276600"/>
            <a:ext cx="2566010" cy="84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我和我的祖国</a:t>
            </a: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5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4419600"/>
            <a:ext cx="291514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我的人生我做主</a:t>
            </a: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76600"/>
            <a:ext cx="578288" cy="65732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419600"/>
            <a:ext cx="578288" cy="65732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71800" y="2895600"/>
            <a:ext cx="60356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 dirty="0" smtClean="0">
                <a:solidFill>
                  <a:srgbClr val="FF0000"/>
                </a:solidFill>
              </a:rPr>
              <a:t>我</a:t>
            </a:r>
            <a:r>
              <a:rPr lang="zh-CN" altLang="zh-CN" sz="4400" b="1" dirty="0">
                <a:solidFill>
                  <a:srgbClr val="FF0000"/>
                </a:solidFill>
              </a:rPr>
              <a:t>的祖</a:t>
            </a:r>
            <a:r>
              <a:rPr lang="zh-CN" altLang="zh-CN" sz="4400" b="1" dirty="0" smtClean="0">
                <a:solidFill>
                  <a:srgbClr val="FF0000"/>
                </a:solidFill>
              </a:rPr>
              <a:t>国我</a:t>
            </a:r>
            <a:r>
              <a:rPr lang="zh-CN" altLang="zh-CN" sz="4400" b="1" dirty="0">
                <a:solidFill>
                  <a:srgbClr val="FF0000"/>
                </a:solidFill>
              </a:rPr>
              <a:t>的家</a:t>
            </a:r>
            <a:endParaRPr lang="zh-CN" altLang="zh-CN" sz="4400" b="1" dirty="0">
              <a:solidFill>
                <a:srgbClr val="FF0000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0306" y="1905000"/>
            <a:ext cx="482169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81600" y="3276600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7" name="图片 6" descr="微信图片_20190501202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066800"/>
            <a:ext cx="6591300" cy="454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6987" y="3261504"/>
            <a:ext cx="2561337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96987" y="4611241"/>
            <a:ext cx="2566013" cy="8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914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奉献</a:t>
            </a:r>
            <a:endParaRPr lang="zh-CN" altLang="en-US" sz="2400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51202" name="Picture 2" descr="https://timgsa.baidu.com/timg?image&amp;quality=80&amp;size=b9999_10000&amp;sec=1556723810167&amp;di=7bc7d58ad8789a2224e7e238a057cd74&amp;imgtype=0&amp;src=http%3A%2F%2Fimg1.cache.netease.com%2Fcatchpic%2F7%2F71%2F71C86920AF90645079894D17D5463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609600"/>
            <a:ext cx="4486904" cy="2209800"/>
          </a:xfrm>
          <a:prstGeom prst="rect">
            <a:avLst/>
          </a:prstGeom>
          <a:noFill/>
        </p:spPr>
      </p:pic>
      <p:pic>
        <p:nvPicPr>
          <p:cNvPr id="51204" name="Picture 4" descr="https://timgsa.baidu.com/timg?image&amp;quality=80&amp;size=b9999_10000&amp;sec=1556723979520&amp;di=2e5da67463fc2bd9c388b2a2cd42c688&amp;imgtype=0&amp;src=http%3A%2F%2Fpic.cifnews.com%2Fupload%2F201811%2F11%2F201811110005222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609600"/>
            <a:ext cx="4267200" cy="2209165"/>
          </a:xfrm>
          <a:prstGeom prst="rect">
            <a:avLst/>
          </a:prstGeom>
          <a:noFill/>
        </p:spPr>
      </p:pic>
      <p:pic>
        <p:nvPicPr>
          <p:cNvPr id="51206" name="Picture 6" descr="http://img2.imgtn.bdimg.com/it/u=2028551637,701191943&amp;fm=26&amp;gp=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048000"/>
            <a:ext cx="4486910" cy="2349500"/>
          </a:xfrm>
          <a:prstGeom prst="rect">
            <a:avLst/>
          </a:prstGeom>
          <a:noFill/>
        </p:spPr>
      </p:pic>
      <p:pic>
        <p:nvPicPr>
          <p:cNvPr id="3074" name="Picture 2" descr="C:\Users\ADMINI~1\AppData\Local\Temp\WeChat Files\631bbadc327f05ba5fdab95a37762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048000"/>
            <a:ext cx="4267835" cy="2349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ags/tag1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10.xml><?xml version="1.0" encoding="utf-8"?>
<p:tagLst xmlns:p="http://schemas.openxmlformats.org/presentationml/2006/main">
  <p:tag name="MH" val="20170922234604"/>
  <p:tag name="MH_LIBRARY" val="GRAPHIC"/>
  <p:tag name="MH_ORDER" val="文本框 156"/>
</p:tagLst>
</file>

<file path=ppt/tags/tag11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12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13.xml><?xml version="1.0" encoding="utf-8"?>
<p:tagLst xmlns:p="http://schemas.openxmlformats.org/presentationml/2006/main">
  <p:tag name="MH" val="20170922234604"/>
  <p:tag name="MH_LIBRARY" val="GRAPHIC"/>
  <p:tag name="MH_ORDER" val="文本框 154"/>
</p:tagLst>
</file>

<file path=ppt/tags/tag14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15.xml><?xml version="1.0" encoding="utf-8"?>
<p:tagLst xmlns:p="http://schemas.openxmlformats.org/presentationml/2006/main">
  <p:tag name="MH" val="20170922234604"/>
  <p:tag name="MH_LIBRARY" val="GRAPHIC"/>
  <p:tag name="MH_ORDER" val="文本框 156"/>
</p:tagLst>
</file>

<file path=ppt/tags/tag16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17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18.xml><?xml version="1.0" encoding="utf-8"?>
<p:tagLst xmlns:p="http://schemas.openxmlformats.org/presentationml/2006/main">
  <p:tag name="MH" val="20170922234604"/>
  <p:tag name="MH_LIBRARY" val="GRAPHIC"/>
  <p:tag name="MH_ORDER" val="文本框 154"/>
</p:tagLst>
</file>

<file path=ppt/tags/tag19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2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20.xml><?xml version="1.0" encoding="utf-8"?>
<p:tagLst xmlns:p="http://schemas.openxmlformats.org/presentationml/2006/main">
  <p:tag name="MH" val="20170922234604"/>
  <p:tag name="MH_LIBRARY" val="GRAPHIC"/>
  <p:tag name="MH_ORDER" val="文本框 156"/>
</p:tagLst>
</file>

<file path=ppt/tags/tag21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22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23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24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25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26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27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28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29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3.xml><?xml version="1.0" encoding="utf-8"?>
<p:tagLst xmlns:p="http://schemas.openxmlformats.org/presentationml/2006/main">
  <p:tag name="MH" val="20170922234604"/>
  <p:tag name="MH_LIBRARY" val="GRAPHIC"/>
  <p:tag name="MH_ORDER" val="文本框 154"/>
</p:tagLst>
</file>

<file path=ppt/tags/tag30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31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32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33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34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35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36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37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38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39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4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40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41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42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43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44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45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46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47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48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49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5.xml><?xml version="1.0" encoding="utf-8"?>
<p:tagLst xmlns:p="http://schemas.openxmlformats.org/presentationml/2006/main">
  <p:tag name="MH" val="20170922234604"/>
  <p:tag name="MH_LIBRARY" val="GRAPHIC"/>
  <p:tag name="MH_ORDER" val="文本框 156"/>
</p:tagLst>
</file>

<file path=ppt/tags/tag50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51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52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53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54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55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56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57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58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59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6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60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61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ags/tag62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7.xml><?xml version="1.0" encoding="utf-8"?>
<p:tagLst xmlns:p="http://schemas.openxmlformats.org/presentationml/2006/main">
  <p:tag name="MH" val="20170922234604"/>
  <p:tag name="MH_LIBRARY" val="GRAPHIC"/>
  <p:tag name="MH_ORDER" val="文本框 157"/>
</p:tagLst>
</file>

<file path=ppt/tags/tag8.xml><?xml version="1.0" encoding="utf-8"?>
<p:tagLst xmlns:p="http://schemas.openxmlformats.org/presentationml/2006/main">
  <p:tag name="MH" val="20170922234604"/>
  <p:tag name="MH_LIBRARY" val="GRAPHIC"/>
  <p:tag name="MH_ORDER" val="文本框 154"/>
</p:tagLst>
</file>

<file path=ppt/tags/tag9.xml><?xml version="1.0" encoding="utf-8"?>
<p:tagLst xmlns:p="http://schemas.openxmlformats.org/presentationml/2006/main">
  <p:tag name="MH" val="20170922234604"/>
  <p:tag name="MH_LIBRARY" val="GRAPHIC"/>
  <p:tag name="MH_ORDER" val="文本框 15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WPS 演示</Application>
  <PresentationFormat>自定义</PresentationFormat>
  <Paragraphs>115</Paragraphs>
  <Slides>26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微软雅黑</vt:lpstr>
      <vt:lpstr>李旭科书法 v1.4</vt:lpstr>
      <vt:lpstr>隶书</vt:lpstr>
      <vt:lpstr>叶根友毛笔行书2.0版</vt:lpstr>
      <vt:lpstr>楷体</vt:lpstr>
      <vt:lpstr>hakuyoxingshu7000</vt:lpstr>
      <vt:lpstr>Arial Unicode MS</vt:lpstr>
      <vt:lpstr>等线</vt:lpstr>
      <vt:lpstr>黑体</vt:lpstr>
      <vt:lpstr>华文行楷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431</cp:revision>
  <dcterms:created xsi:type="dcterms:W3CDTF">2006-08-16T00:00:00Z</dcterms:created>
  <dcterms:modified xsi:type="dcterms:W3CDTF">2019-05-13T22:39:47Z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军事素养 奉献1.pptx">
    <vt:lpwstr>3</vt:lpwstr>
  </property>
  <property fmtid="{D5CDD505-2E9C-101B-9397-08002B2CF9AE}" pid="3" name="KSOProductBuildVer">
    <vt:lpwstr>2052-11.1.0.8013</vt:lpwstr>
  </property>
  <property fmtid="{D5CDD505-2E9C-101B-9397-08002B2CF9AE}" pid="4" name="KSORubyTemplateID">
    <vt:lpwstr>33</vt:lpwstr>
  </property>
</Properties>
</file>